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2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26DE3-6F84-4935-9B9A-B8B2A84EED3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D0CE4-39C8-482B-A5E5-ADB524F1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0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artist moves forward which way will he go? He’ll go over the bottom line again.</a:t>
            </a:r>
          </a:p>
          <a:p>
            <a:r>
              <a:rPr lang="en-US" dirty="0" smtClean="0"/>
              <a:t>How far does the artist need to move? 200 pixels</a:t>
            </a:r>
          </a:p>
          <a:p>
            <a:r>
              <a:rPr lang="en-US" dirty="0" smtClean="0"/>
              <a:t>Which way should the artist</a:t>
            </a:r>
            <a:r>
              <a:rPr lang="en-US" baseline="0" dirty="0" smtClean="0"/>
              <a:t> turn before he moves?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D0CE4-39C8-482B-A5E5-ADB524F136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9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penColor</a:t>
            </a:r>
            <a:r>
              <a:rPr lang="en-US" dirty="0" smtClean="0"/>
              <a:t>(</a:t>
            </a:r>
            <a:r>
              <a:rPr lang="en-US" dirty="0" err="1" smtClean="0"/>
              <a:t>color_random</a:t>
            </a:r>
            <a:r>
              <a:rPr lang="en-US" dirty="0" smtClean="0"/>
              <a:t>()); </a:t>
            </a:r>
            <a:r>
              <a:rPr lang="en-US" dirty="0" err="1" smtClean="0"/>
              <a:t>moveForward</a:t>
            </a:r>
            <a:r>
              <a:rPr lang="en-US" dirty="0" smtClean="0"/>
              <a:t>(100); </a:t>
            </a:r>
            <a:r>
              <a:rPr lang="en-US" dirty="0" err="1" smtClean="0"/>
              <a:t>moveBackward</a:t>
            </a:r>
            <a:r>
              <a:rPr lang="en-US" dirty="0" smtClean="0"/>
              <a:t>(100); </a:t>
            </a:r>
            <a:r>
              <a:rPr lang="en-US" dirty="0" err="1" smtClean="0"/>
              <a:t>turnRight</a:t>
            </a:r>
            <a:r>
              <a:rPr lang="en-US" dirty="0" smtClean="0"/>
              <a:t>(45);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D0CE4-39C8-482B-A5E5-ADB524F136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C8028A-32EA-4D3D-A827-1566B300497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AA54611-A6E1-4B2E-B9C1-386D2B59ABB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udio.code.org/s/course3/stage/3/puzzle/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Artist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752600"/>
            <a:ext cx="2618400" cy="20685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4038600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</a:schemeClr>
                </a:solidFill>
              </a:rPr>
              <a:t>Clipshrine.com</a:t>
            </a:r>
            <a:endParaRPr lang="en-US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065693"/>
            <a:ext cx="792480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What do you remember from the last class?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What was your favorite part?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i="0" dirty="0" smtClean="0"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Count the number of times an action should be repeated and represent it as a loop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Divide the number of degrees in a circle into even segments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Calculate the angles in equilateral and 30 60 90 triangles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Given a perimeter and one side of a rectangle, calculate the remaining sides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Identify symmetrical shapes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Decompose a shape into its smallest repeatable 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www.studio.code.org/s/course3/stage/3/puzzle/1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880" y="2819400"/>
            <a:ext cx="6248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6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"/>
            <a:ext cx="3657600" cy="618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828800"/>
            <a:ext cx="419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triangle is an equilateral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triangle. 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ll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sides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60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degrees between them.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Your goal is to complete the triangle with the artist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lines are already drawn.</a:t>
            </a:r>
          </a:p>
          <a:p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Draw the 3</a:t>
            </a:r>
            <a:r>
              <a:rPr lang="en-US" sz="2800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rd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line.</a:t>
            </a:r>
            <a:endParaRPr lang="en-US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51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 more challenging)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352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0"/>
            <a:ext cx="5105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6019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of the code is already here</a:t>
            </a:r>
            <a:r>
              <a:rPr lang="en-US" sz="2400" smtClean="0"/>
              <a:t>. </a:t>
            </a:r>
          </a:p>
          <a:p>
            <a:r>
              <a:rPr lang="en-US" sz="2400" smtClean="0"/>
              <a:t>What </a:t>
            </a:r>
            <a:r>
              <a:rPr lang="en-US" sz="2400" dirty="0" smtClean="0"/>
              <a:t>needs to be added to create the design?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979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sequence</a:t>
            </a:r>
          </a:p>
          <a:p>
            <a:r>
              <a:rPr lang="en-US" smtClean="0"/>
              <a:t>Progress at </a:t>
            </a:r>
            <a:r>
              <a:rPr lang="en-US" dirty="0" smtClean="0"/>
              <a:t>the sequence of Stage 3: Artist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</TotalTime>
  <Words>215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Unicode MS</vt:lpstr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Stage 3: Artist</vt:lpstr>
      <vt:lpstr>Objectives</vt:lpstr>
      <vt:lpstr>Video</vt:lpstr>
      <vt:lpstr>Example #1</vt:lpstr>
      <vt:lpstr>Example ( more challenging)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3: Artist</dc:title>
  <dc:creator>ychristian</dc:creator>
  <cp:lastModifiedBy>O'Grady-Cunniff, Dianne (CCPS)</cp:lastModifiedBy>
  <cp:revision>9</cp:revision>
  <dcterms:created xsi:type="dcterms:W3CDTF">2015-07-21T18:28:13Z</dcterms:created>
  <dcterms:modified xsi:type="dcterms:W3CDTF">2015-07-25T18:33:09Z</dcterms:modified>
</cp:coreProperties>
</file>